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413CE8-3DD2-47D4-88B3-97EF328AA967}" type="datetimeFigureOut">
              <a:rPr lang="es-PE" smtClean="0"/>
              <a:t>18/05/2014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EA2F7F4-C5AD-4C7C-9685-750E4E8AC951}" type="slidenum">
              <a:rPr lang="es-PE" smtClean="0"/>
              <a:t>‹Nº›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68740"/>
            <a:ext cx="8229600" cy="1143000"/>
          </a:xfrm>
        </p:spPr>
        <p:txBody>
          <a:bodyPr/>
          <a:lstStyle/>
          <a:p>
            <a:r>
              <a:rPr lang="es-PE" dirty="0" smtClean="0"/>
              <a:t>Tema 1: Normas de Convivencia</a:t>
            </a:r>
            <a:endParaRPr lang="es-PE" dirty="0"/>
          </a:p>
        </p:txBody>
      </p:sp>
      <p:pic>
        <p:nvPicPr>
          <p:cNvPr id="1026" name="Picture 2" descr="C:\Users\Seven\Downloads\New-Mind-Map_3b3rdnc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" t="3473" r="1215" b="1840"/>
          <a:stretch/>
        </p:blipFill>
        <p:spPr bwMode="auto">
          <a:xfrm>
            <a:off x="345462" y="1680336"/>
            <a:ext cx="8611737" cy="515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156176" y="372552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smtClean="0"/>
              <a:t>Curi Quispe Benjamín 3c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187159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4941168"/>
            <a:ext cx="6512511" cy="1700808"/>
          </a:xfrm>
        </p:spPr>
        <p:txBody>
          <a:bodyPr>
            <a:normAutofit fontScale="90000"/>
          </a:bodyPr>
          <a:lstStyle/>
          <a:p>
            <a:r>
              <a:rPr lang="es-PE" dirty="0" smtClean="0"/>
              <a:t>Tema 7: La Introspección : técnicas de autoconocimiento</a:t>
            </a:r>
            <a:endParaRPr lang="es-PE" dirty="0"/>
          </a:p>
        </p:txBody>
      </p:sp>
      <p:pic>
        <p:nvPicPr>
          <p:cNvPr id="2051" name="Picture 3" descr="C:\Users\Seven\Downloads\New-Mind-Map_3b3rbyd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-14398"/>
            <a:ext cx="6715125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825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296487" cy="864096"/>
          </a:xfrm>
        </p:spPr>
        <p:txBody>
          <a:bodyPr/>
          <a:lstStyle/>
          <a:p>
            <a:pPr marL="0" indent="0">
              <a:buNone/>
            </a:pPr>
            <a:r>
              <a:rPr lang="es-PE" sz="2800" dirty="0" smtClean="0"/>
              <a:t> </a:t>
            </a:r>
            <a:r>
              <a:rPr lang="es-PE" sz="3200" dirty="0" smtClean="0"/>
              <a:t>Tema8:Autoconcepto </a:t>
            </a:r>
            <a:r>
              <a:rPr lang="es-PE" sz="3200" dirty="0"/>
              <a:t>y Autoestima</a:t>
            </a:r>
          </a:p>
        </p:txBody>
      </p:sp>
      <p:pic>
        <p:nvPicPr>
          <p:cNvPr id="3074" name="Picture 2" descr="C:\Users\Seven\Downloads\New-Mind-Map_3b3rdrq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886575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924287"/>
      </p:ext>
    </p:extLst>
  </p:cSld>
  <p:clrMapOvr>
    <a:masterClrMapping/>
  </p:clrMapOvr>
</p:sld>
</file>

<file path=ppt/theme/theme1.xml><?xml version="1.0" encoding="utf-8"?>
<a:theme xmlns:a="http://schemas.openxmlformats.org/drawingml/2006/main" name="Transmisión de listas">
  <a:themeElements>
    <a:clrScheme name="Transmisión de listas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23</Words>
  <Application>Microsoft Office PowerPoint</Application>
  <PresentationFormat>Presentación en pantalla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Transmisión de listas</vt:lpstr>
      <vt:lpstr>Tema 1: Normas de Convivencia</vt:lpstr>
      <vt:lpstr>Tema 7: La Introspección : técnicas de autoconocimiento</vt:lpstr>
      <vt:lpstr> Tema8:Autoconcepto y Autoestima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1: Normas de Convivencia</dc:title>
  <dc:creator>Luffi</dc:creator>
  <cp:lastModifiedBy>Luffi</cp:lastModifiedBy>
  <cp:revision>3</cp:revision>
  <dcterms:created xsi:type="dcterms:W3CDTF">2014-05-19T02:11:12Z</dcterms:created>
  <dcterms:modified xsi:type="dcterms:W3CDTF">2014-05-19T02:54:52Z</dcterms:modified>
</cp:coreProperties>
</file>